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F894-203D-43A9-B648-D0A0E78C913F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6703-BC7F-4A16-A765-98874BCDEE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2180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F894-203D-43A9-B648-D0A0E78C913F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6703-BC7F-4A16-A765-98874BCDEE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506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F894-203D-43A9-B648-D0A0E78C913F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6703-BC7F-4A16-A765-98874BCDEE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5740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F894-203D-43A9-B648-D0A0E78C913F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6703-BC7F-4A16-A765-98874BCDEE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091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F894-203D-43A9-B648-D0A0E78C913F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6703-BC7F-4A16-A765-98874BCDEE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0338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F894-203D-43A9-B648-D0A0E78C913F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6703-BC7F-4A16-A765-98874BCDEE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5123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F894-203D-43A9-B648-D0A0E78C913F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6703-BC7F-4A16-A765-98874BCDEE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83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F894-203D-43A9-B648-D0A0E78C913F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6703-BC7F-4A16-A765-98874BCDEE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2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F894-203D-43A9-B648-D0A0E78C913F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6703-BC7F-4A16-A765-98874BCDEE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379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F894-203D-43A9-B648-D0A0E78C913F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6703-BC7F-4A16-A765-98874BCDEE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7147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F894-203D-43A9-B648-D0A0E78C913F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6703-BC7F-4A16-A765-98874BCDEE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5271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1F894-203D-43A9-B648-D0A0E78C913F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6703-BC7F-4A16-A765-98874BCDEE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2459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291" y="187037"/>
            <a:ext cx="11429999" cy="6388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321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674" y="301336"/>
            <a:ext cx="10941626" cy="6078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924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982" y="249382"/>
            <a:ext cx="11045536" cy="6354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878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108" y="415636"/>
            <a:ext cx="10983191" cy="5965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702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109" y="301337"/>
            <a:ext cx="11014364" cy="6089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460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763" y="280556"/>
            <a:ext cx="11128663" cy="607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981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854" y="187036"/>
            <a:ext cx="11305309" cy="6161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475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99" y="332509"/>
            <a:ext cx="11170227" cy="6161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108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855" y="353291"/>
            <a:ext cx="11045536" cy="6005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600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809" y="363681"/>
            <a:ext cx="11357264" cy="6099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4274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Grand écran</PresentationFormat>
  <Paragraphs>0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B.App</dc:creator>
  <cp:lastModifiedBy>B.App</cp:lastModifiedBy>
  <cp:revision>7</cp:revision>
  <dcterms:created xsi:type="dcterms:W3CDTF">2024-12-15T13:35:08Z</dcterms:created>
  <dcterms:modified xsi:type="dcterms:W3CDTF">2024-12-15T13:53:11Z</dcterms:modified>
</cp:coreProperties>
</file>